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ron" initials="a" lastIdx="0" clrIdx="0">
    <p:extLst>
      <p:ext uri="{19B8F6BF-5375-455C-9EA6-DF929625EA0E}">
        <p15:presenceInfo xmlns:p15="http://schemas.microsoft.com/office/powerpoint/2012/main" userId="1e7d69702618e3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0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9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7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61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38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72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77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6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6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4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23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84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39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39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3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03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10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945B3E-65C9-4801-9370-4AE75E55A81F}" type="datetimeFigureOut">
              <a:rPr lang="it-IT" smtClean="0"/>
              <a:t>27/01/2025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67DD3A-DCCF-485F-9DB9-FCD5C920F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520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it/GeoMetro-dimensioni-plastificazione-scrivibile-cancellabile/dp/B0BB7JXBZ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F39B71F-0BD0-4862-AF54-EF324FB6F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600199"/>
            <a:ext cx="11682248" cy="51632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3CE32C-2E7A-4CB6-A2F1-B791E34DACE5}"/>
              </a:ext>
            </a:extLst>
          </p:cNvPr>
          <p:cNvSpPr txBox="1"/>
          <p:nvPr/>
        </p:nvSpPr>
        <p:spPr>
          <a:xfrm>
            <a:off x="173421" y="192122"/>
            <a:ext cx="1168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Il Dirigente Scolastico, i coordinatori dei progetti Erasmus+ Anna e Silvio, 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 i docenti dell’I.C. Cavour partecipano all’evento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Erasmusday</a:t>
            </a:r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2023 presso l’IIS «A.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Prever</a:t>
            </a:r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» di Pinerolo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327F37D-E5B4-4824-A665-A7CBC37EC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924">
            <a:off x="1568382" y="1968398"/>
            <a:ext cx="3477965" cy="45767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DC12867-5793-4C93-8FDB-4449D45C1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96">
            <a:off x="7244255" y="1843938"/>
            <a:ext cx="3633950" cy="43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2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rgbClr val="FFC000"/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C0F5FEC-CF4A-407D-840A-F01536242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286">
            <a:off x="7940258" y="256385"/>
            <a:ext cx="3419475" cy="35433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D9D2705-0559-4721-821F-AA81F5E1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55" y="123295"/>
            <a:ext cx="3810000" cy="2933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4512D88-ED52-4718-9962-41A367B47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663">
            <a:off x="352424" y="3328722"/>
            <a:ext cx="3657600" cy="309562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D555569-7C13-46CF-A692-C8C927E98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575">
            <a:off x="5192971" y="3562349"/>
            <a:ext cx="4457024" cy="2800351"/>
          </a:xfrm>
          <a:prstGeom prst="rect">
            <a:avLst/>
          </a:prstGeom>
        </p:spPr>
      </p:pic>
      <p:sp>
        <p:nvSpPr>
          <p:cNvPr id="10" name="Stella a 5 punte 9">
            <a:extLst>
              <a:ext uri="{FF2B5EF4-FFF2-40B4-BE49-F238E27FC236}">
                <a16:creationId xmlns:a16="http://schemas.microsoft.com/office/drawing/2014/main" id="{C6CA1F53-F12E-4772-B131-D0EBF5DEA9D4}"/>
              </a:ext>
            </a:extLst>
          </p:cNvPr>
          <p:cNvSpPr/>
          <p:nvPr/>
        </p:nvSpPr>
        <p:spPr>
          <a:xfrm>
            <a:off x="515027" y="675745"/>
            <a:ext cx="914400" cy="91440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tella a 5 punte 10">
            <a:extLst>
              <a:ext uri="{FF2B5EF4-FFF2-40B4-BE49-F238E27FC236}">
                <a16:creationId xmlns:a16="http://schemas.microsoft.com/office/drawing/2014/main" id="{2B416105-3030-4345-B42D-081CFC22008E}"/>
              </a:ext>
            </a:extLst>
          </p:cNvPr>
          <p:cNvSpPr/>
          <p:nvPr/>
        </p:nvSpPr>
        <p:spPr>
          <a:xfrm>
            <a:off x="1237691" y="214259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5 punte 11">
            <a:extLst>
              <a:ext uri="{FF2B5EF4-FFF2-40B4-BE49-F238E27FC236}">
                <a16:creationId xmlns:a16="http://schemas.microsoft.com/office/drawing/2014/main" id="{7303AC00-4AFA-44EC-86CB-001481AB5338}"/>
              </a:ext>
            </a:extLst>
          </p:cNvPr>
          <p:cNvSpPr/>
          <p:nvPr/>
        </p:nvSpPr>
        <p:spPr>
          <a:xfrm>
            <a:off x="6619875" y="1456795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tella a 5 punte 12">
            <a:extLst>
              <a:ext uri="{FF2B5EF4-FFF2-40B4-BE49-F238E27FC236}">
                <a16:creationId xmlns:a16="http://schemas.microsoft.com/office/drawing/2014/main" id="{3EF72505-BFBF-4587-8FAC-54CFEA5F4B62}"/>
              </a:ext>
            </a:extLst>
          </p:cNvPr>
          <p:cNvSpPr/>
          <p:nvPr/>
        </p:nvSpPr>
        <p:spPr>
          <a:xfrm>
            <a:off x="10467975" y="5057775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47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616EE6-CF8C-47FC-9027-956E36DE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7675"/>
            <a:ext cx="9144000" cy="58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7D85EE5-FC37-4984-ABBD-4F89B851C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6824"/>
            <a:ext cx="9144000" cy="50958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8AA399-AFD4-4931-930B-88FE8115EF4B}"/>
              </a:ext>
            </a:extLst>
          </p:cNvPr>
          <p:cNvSpPr txBox="1"/>
          <p:nvPr/>
        </p:nvSpPr>
        <p:spPr>
          <a:xfrm>
            <a:off x="361950" y="342900"/>
            <a:ext cx="1170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Grazie ai corsi Erasmus+ di outdoor si sono creati orti didattici in tutti i plessi</a:t>
            </a:r>
          </a:p>
        </p:txBody>
      </p:sp>
    </p:spTree>
    <p:extLst>
      <p:ext uri="{BB962C8B-B14F-4D97-AF65-F5344CB8AC3E}">
        <p14:creationId xmlns:p14="http://schemas.microsoft.com/office/powerpoint/2010/main" val="86483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81B512E-7CB8-49AA-A610-5AF526DB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04950"/>
            <a:ext cx="9144000" cy="49434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05C7D0-9DF0-4C2F-9D8A-FA8C4E137693}"/>
              </a:ext>
            </a:extLst>
          </p:cNvPr>
          <p:cNvSpPr txBox="1"/>
          <p:nvPr/>
        </p:nvSpPr>
        <p:spPr>
          <a:xfrm>
            <a:off x="514351" y="409575"/>
            <a:ext cx="1099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Grazie ai «job </a:t>
            </a:r>
            <a:r>
              <a:rPr lang="it-IT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shadowing</a:t>
            </a:r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» nelle scuole estere si sta riorganizzando la didattica con attività di gruppo e…</a:t>
            </a:r>
          </a:p>
        </p:txBody>
      </p:sp>
    </p:spTree>
    <p:extLst>
      <p:ext uri="{BB962C8B-B14F-4D97-AF65-F5344CB8AC3E}">
        <p14:creationId xmlns:p14="http://schemas.microsoft.com/office/powerpoint/2010/main" val="198987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A68D07-ECAC-4ED6-86F0-48ECF6AB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333500"/>
            <a:ext cx="10572750" cy="5105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C321A1-E328-4EB4-B581-3788C94F5821}"/>
              </a:ext>
            </a:extLst>
          </p:cNvPr>
          <p:cNvSpPr txBox="1"/>
          <p:nvPr/>
        </p:nvSpPr>
        <p:spPr>
          <a:xfrm>
            <a:off x="1990725" y="295275"/>
            <a:ext cx="889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…creando ambienti di apprendimento innovativi</a:t>
            </a:r>
          </a:p>
        </p:txBody>
      </p:sp>
    </p:spTree>
    <p:extLst>
      <p:ext uri="{BB962C8B-B14F-4D97-AF65-F5344CB8AC3E}">
        <p14:creationId xmlns:p14="http://schemas.microsoft.com/office/powerpoint/2010/main" val="196857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276E2B-7BBB-4C1E-9534-8A57DF723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9144000" cy="52006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FF61F2-96BE-4485-A21B-6D9BF786D0FF}"/>
              </a:ext>
            </a:extLst>
          </p:cNvPr>
          <p:cNvSpPr txBox="1"/>
          <p:nvPr/>
        </p:nvSpPr>
        <p:spPr>
          <a:xfrm>
            <a:off x="1390650" y="266700"/>
            <a:ext cx="927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 esperienze all’estero hanno portato nuove idee progettuali </a:t>
            </a:r>
          </a:p>
        </p:txBody>
      </p:sp>
    </p:spTree>
    <p:extLst>
      <p:ext uri="{BB962C8B-B14F-4D97-AF65-F5344CB8AC3E}">
        <p14:creationId xmlns:p14="http://schemas.microsoft.com/office/powerpoint/2010/main" val="226102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B48F663-622A-4C71-92E2-F67AC1E84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9505950" cy="48387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A80690-21D3-4C15-AD2F-7FB3FDFE44BB}"/>
              </a:ext>
            </a:extLst>
          </p:cNvPr>
          <p:cNvSpPr txBox="1"/>
          <p:nvPr/>
        </p:nvSpPr>
        <p:spPr>
          <a:xfrm>
            <a:off x="762000" y="390525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Dirigenti Scolastici e i referenti Erasmus+ degli istituti che hanno partecipato all’evento</a:t>
            </a:r>
          </a:p>
        </p:txBody>
      </p:sp>
    </p:spTree>
    <p:extLst>
      <p:ext uri="{BB962C8B-B14F-4D97-AF65-F5344CB8AC3E}">
        <p14:creationId xmlns:p14="http://schemas.microsoft.com/office/powerpoint/2010/main" val="362861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rgbClr val="FFC000"/>
            </a:gs>
            <a:gs pos="86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7494BA8-77DA-4E88-8212-1D6658D7C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267">
            <a:off x="502894" y="1759272"/>
            <a:ext cx="3238500" cy="44767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35DAD07-3DCA-4B11-BE67-FFA200A47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003">
            <a:off x="4436113" y="1624746"/>
            <a:ext cx="3828864" cy="48760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4F465F-F7E1-4125-AD4C-09F322726E87}"/>
              </a:ext>
            </a:extLst>
          </p:cNvPr>
          <p:cNvSpPr txBox="1"/>
          <p:nvPr/>
        </p:nvSpPr>
        <p:spPr>
          <a:xfrm>
            <a:off x="342898" y="314326"/>
            <a:ext cx="1150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 dopo la conferenza, i docenti e i coordinatori Erasmus+ di tutte le scuole partecipanti condividono e sperimentano le attività apprese all’estero 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2984912-B4C1-4848-9FA5-DE5FAA011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14655"/>
            <a:ext cx="3209926" cy="3685996"/>
          </a:xfrm>
          <a:prstGeom prst="rect">
            <a:avLst/>
          </a:prstGeom>
        </p:spPr>
      </p:pic>
      <p:sp>
        <p:nvSpPr>
          <p:cNvPr id="9" name="Stella a 5 punte 8">
            <a:extLst>
              <a:ext uri="{FF2B5EF4-FFF2-40B4-BE49-F238E27FC236}">
                <a16:creationId xmlns:a16="http://schemas.microsoft.com/office/drawing/2014/main" id="{EEF22FE2-7EE7-4E39-8F46-A2F78ADEF68B}"/>
              </a:ext>
            </a:extLst>
          </p:cNvPr>
          <p:cNvSpPr/>
          <p:nvPr/>
        </p:nvSpPr>
        <p:spPr>
          <a:xfrm>
            <a:off x="8599676" y="5461467"/>
            <a:ext cx="914400" cy="914400"/>
          </a:xfrm>
          <a:prstGeom prst="star5">
            <a:avLst>
              <a:gd name="adj" fmla="val 1815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>
            <a:extLst>
              <a:ext uri="{FF2B5EF4-FFF2-40B4-BE49-F238E27FC236}">
                <a16:creationId xmlns:a16="http://schemas.microsoft.com/office/drawing/2014/main" id="{73AA9757-ECD5-41D4-8A00-4B238AC839C9}"/>
              </a:ext>
            </a:extLst>
          </p:cNvPr>
          <p:cNvSpPr/>
          <p:nvPr/>
        </p:nvSpPr>
        <p:spPr>
          <a:xfrm>
            <a:off x="10934701" y="5757206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41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rgbClr val="FFC000"/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6FF541-1F58-4076-A305-2D4D9DC6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005">
            <a:off x="415791" y="540151"/>
            <a:ext cx="3476625" cy="50768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DBA8DD-F379-4E1B-9F2A-06ACC7FA4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8" y="1123950"/>
            <a:ext cx="4019550" cy="5600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344442-4B5F-4CE8-955B-8A6B60724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396">
            <a:off x="8924926" y="1352550"/>
            <a:ext cx="2762250" cy="4371816"/>
          </a:xfrm>
          <a:prstGeom prst="rect">
            <a:avLst/>
          </a:prstGeom>
        </p:spPr>
      </p:pic>
      <p:sp>
        <p:nvSpPr>
          <p:cNvPr id="8" name="Stella a 5 punte 7">
            <a:extLst>
              <a:ext uri="{FF2B5EF4-FFF2-40B4-BE49-F238E27FC236}">
                <a16:creationId xmlns:a16="http://schemas.microsoft.com/office/drawing/2014/main" id="{70AAB476-B01B-47C5-A502-17A98666D2E2}"/>
              </a:ext>
            </a:extLst>
          </p:cNvPr>
          <p:cNvSpPr/>
          <p:nvPr/>
        </p:nvSpPr>
        <p:spPr>
          <a:xfrm>
            <a:off x="9848851" y="209550"/>
            <a:ext cx="914400" cy="914400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>
            <a:extLst>
              <a:ext uri="{FF2B5EF4-FFF2-40B4-BE49-F238E27FC236}">
                <a16:creationId xmlns:a16="http://schemas.microsoft.com/office/drawing/2014/main" id="{82CE56A3-9883-4AC3-A68A-4D4BCA37D8F8}"/>
              </a:ext>
            </a:extLst>
          </p:cNvPr>
          <p:cNvSpPr/>
          <p:nvPr/>
        </p:nvSpPr>
        <p:spPr>
          <a:xfrm>
            <a:off x="2581275" y="5846812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>
            <a:extLst>
              <a:ext uri="{FF2B5EF4-FFF2-40B4-BE49-F238E27FC236}">
                <a16:creationId xmlns:a16="http://schemas.microsoft.com/office/drawing/2014/main" id="{96366122-6D61-4ACD-AC1D-9B59F276AB71}"/>
              </a:ext>
            </a:extLst>
          </p:cNvPr>
          <p:cNvSpPr/>
          <p:nvPr/>
        </p:nvSpPr>
        <p:spPr>
          <a:xfrm>
            <a:off x="9391651" y="5846812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tella a 5 punte 10">
            <a:extLst>
              <a:ext uri="{FF2B5EF4-FFF2-40B4-BE49-F238E27FC236}">
                <a16:creationId xmlns:a16="http://schemas.microsoft.com/office/drawing/2014/main" id="{A9B7CFE4-C880-4C48-886A-A045DFA9DDC1}"/>
              </a:ext>
            </a:extLst>
          </p:cNvPr>
          <p:cNvSpPr/>
          <p:nvPr/>
        </p:nvSpPr>
        <p:spPr>
          <a:xfrm>
            <a:off x="5324475" y="13335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79601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124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Century Gothic</vt:lpstr>
      <vt:lpstr>Comic Sans MS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Dirigente Scolastico</dc:title>
  <dc:creator>atron</dc:creator>
  <cp:lastModifiedBy>atron</cp:lastModifiedBy>
  <cp:revision>11</cp:revision>
  <dcterms:created xsi:type="dcterms:W3CDTF">2025-01-27T16:52:39Z</dcterms:created>
  <dcterms:modified xsi:type="dcterms:W3CDTF">2025-01-27T18:13:17Z</dcterms:modified>
</cp:coreProperties>
</file>